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sldIdLst>
    <p:sldId id="256" r:id="rId5"/>
    <p:sldId id="285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2" r:id="rId17"/>
    <p:sldId id="311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13" r:id="rId28"/>
    <p:sldId id="314" r:id="rId29"/>
    <p:sldId id="315" r:id="rId30"/>
    <p:sldId id="316" r:id="rId31"/>
    <p:sldId id="317" r:id="rId32"/>
    <p:sldId id="319" r:id="rId33"/>
    <p:sldId id="320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86332" autoAdjust="0"/>
  </p:normalViewPr>
  <p:slideViewPr>
    <p:cSldViewPr>
      <p:cViewPr varScale="1">
        <p:scale>
          <a:sx n="49" d="100"/>
          <a:sy n="49" d="100"/>
        </p:scale>
        <p:origin x="-56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127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dirty="0" smtClean="0"/>
              <a:t>Introduction: Révision</a:t>
            </a:r>
            <a:endParaRPr lang="fr-FR" dirty="0" smtClean="0"/>
          </a:p>
          <a:p>
            <a:r>
              <a:rPr lang="fr-FR" dirty="0" smtClean="0"/>
              <a:t>Leçon 1</a:t>
            </a:r>
          </a:p>
          <a:p>
            <a:r>
              <a:rPr lang="fr-FR" dirty="0" smtClean="0"/>
              <a:t>Qui fait quoi?</a:t>
            </a:r>
            <a:endParaRPr lang="fr-FR" dirty="0"/>
          </a:p>
        </p:txBody>
      </p:sp>
      <p:pic>
        <p:nvPicPr>
          <p:cNvPr id="2" name="Picture 2" descr="C:\Users\esmith4\AppData\Local\Microsoft\Windows\Temporary Internet Files\Content.IE5\UX5A96T0\MC90043983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smith4\AppData\Local\Microsoft\Windows\Temporary Internet Files\Content.IE5\7BBPLW8Y\MC9004404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smith4\AppData\Local\Microsoft\Windows\Temporary Internet Files\Content.IE5\UX5A96T0\MC9003833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1816913" cy="16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smith4\AppData\Local\Microsoft\Windows\Temporary Internet Files\Content.IE5\8K89QBVU\MC9003246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1677010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Chantal, elle </a:t>
            </a:r>
            <a:r>
              <a:rPr lang="fr-FR" sz="3600" b="1" u="sng" dirty="0" smtClean="0"/>
              <a:t>mange</a:t>
            </a:r>
            <a:r>
              <a:rPr lang="fr-FR" sz="3600" dirty="0" smtClean="0"/>
              <a:t> le dîner?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7171" name="Picture 3" descr="C:\Users\esmith4\AppData\Local\Microsoft\Windows\Temporary Internet Files\Content.IE5\UX5A96T0\MC9003908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1007" y="-211524"/>
            <a:ext cx="5081393" cy="525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4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Les Dupont, ils </a:t>
            </a:r>
            <a:r>
              <a:rPr lang="fr-FR" sz="3600" b="1" u="sng" dirty="0" smtClean="0"/>
              <a:t>visitent</a:t>
            </a:r>
            <a:r>
              <a:rPr lang="fr-FR" sz="3600" dirty="0" smtClean="0"/>
              <a:t> Paris?</a:t>
            </a:r>
          </a:p>
          <a:p>
            <a:r>
              <a:rPr lang="fr-FR" sz="3600" dirty="0" smtClean="0"/>
              <a:t>E2: _______________________</a:t>
            </a:r>
            <a:endParaRPr lang="fr-FR" sz="3600" dirty="0"/>
          </a:p>
        </p:txBody>
      </p:sp>
      <p:pic>
        <p:nvPicPr>
          <p:cNvPr id="8194" name="Picture 2" descr="C:\Users\esmith4\AppData\Local\Microsoft\Windows\Temporary Internet Files\Content.IE5\7BBPLW8Y\MC9001047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8031"/>
            <a:ext cx="6106677" cy="453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://vector-magz.com/wp-content/uploads/2013/06/eiffel-tower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05000"/>
            <a:ext cx="1759630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97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Zoé et Claire, elles </a:t>
            </a:r>
            <a:r>
              <a:rPr lang="fr-FR" sz="3600" b="1" u="sng" dirty="0" smtClean="0"/>
              <a:t>regardent</a:t>
            </a:r>
            <a:r>
              <a:rPr lang="fr-FR" sz="3600" dirty="0" smtClean="0"/>
              <a:t> la télé?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9220" name="Picture 4" descr="C:\Users\esmith4\AppData\Local\Microsoft\Windows\Temporary Internet Files\Content.IE5\8K89QBVU\MC900089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2504" y="1066800"/>
            <a:ext cx="5641847" cy="371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67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Alec, il </a:t>
            </a:r>
            <a:r>
              <a:rPr lang="fr-FR" sz="3600" b="1" u="sng" dirty="0" smtClean="0"/>
              <a:t>finit</a:t>
            </a:r>
            <a:r>
              <a:rPr lang="fr-FR" sz="3600" dirty="0" smtClean="0"/>
              <a:t> en premier?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9218" name="Picture 2" descr="C:\Users\esmith4\AppData\Local\Microsoft\Windows\Temporary Internet Files\Content.IE5\KX9CC4Z0\MC9002328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5934" y="152400"/>
            <a:ext cx="4098266" cy="46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66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M. Tremblay, il </a:t>
            </a:r>
            <a:r>
              <a:rPr lang="fr-FR" sz="3600" b="1" u="sng" dirty="0" smtClean="0"/>
              <a:t>rentre</a:t>
            </a:r>
            <a:r>
              <a:rPr lang="fr-FR" sz="3600" dirty="0" smtClean="0"/>
              <a:t> chez lui?</a:t>
            </a:r>
          </a:p>
          <a:p>
            <a:r>
              <a:rPr lang="fr-FR" sz="3600" dirty="0" smtClean="0"/>
              <a:t>E2: _______________________</a:t>
            </a:r>
            <a:endParaRPr lang="fr-FR" sz="3600" dirty="0"/>
          </a:p>
        </p:txBody>
      </p:sp>
      <p:pic>
        <p:nvPicPr>
          <p:cNvPr id="10242" name="Picture 2" descr="C:\Users\esmith4\AppData\Local\Microsoft\Windows\Temporary Internet Files\Content.IE5\KX9CC4Z0\MC9003317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4528980" cy="410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211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Philippe,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nage</a:t>
            </a:r>
            <a:r>
              <a:rPr lang="en-US" sz="3600" dirty="0" smtClean="0"/>
              <a:t> à la </a:t>
            </a:r>
            <a:r>
              <a:rPr lang="en-US" sz="3600" dirty="0" err="1" smtClean="0"/>
              <a:t>plage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</a:t>
            </a:r>
            <a:r>
              <a:rPr lang="en-US" sz="3600" i="1" dirty="0" err="1" smtClean="0"/>
              <a:t>Oui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il</a:t>
            </a:r>
            <a:r>
              <a:rPr lang="en-US" sz="3600" i="1" dirty="0" smtClean="0"/>
              <a:t> </a:t>
            </a:r>
            <a:r>
              <a:rPr lang="en-US" sz="3600" b="1" i="1" u="sng" dirty="0" err="1" smtClean="0"/>
              <a:t>nage</a:t>
            </a:r>
            <a:r>
              <a:rPr lang="en-US" sz="3600" i="1" dirty="0" smtClean="0"/>
              <a:t> à la </a:t>
            </a:r>
            <a:r>
              <a:rPr lang="en-US" sz="3600" i="1" dirty="0" err="1" smtClean="0"/>
              <a:t>plage</a:t>
            </a:r>
            <a:r>
              <a:rPr lang="en-US" sz="3600" i="1" dirty="0" smtClean="0"/>
              <a:t>.</a:t>
            </a:r>
            <a:endParaRPr lang="en-US" sz="3600" i="1" dirty="0"/>
          </a:p>
        </p:txBody>
      </p:sp>
      <p:pic>
        <p:nvPicPr>
          <p:cNvPr id="4098" name="Picture 2" descr="C:\Users\esmith4\AppData\Local\Microsoft\Windows\Temporary Internet Files\Content.IE5\7BBPLW8Y\MC9002813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02415"/>
            <a:ext cx="8991600" cy="45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634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2800" dirty="0" smtClean="0"/>
              <a:t>E2: </a:t>
            </a:r>
            <a:r>
              <a:rPr lang="fr-FR" sz="2800" dirty="0" smtClean="0"/>
              <a:t>Les hommes </a:t>
            </a:r>
            <a:r>
              <a:rPr lang="fr-FR" sz="2800" b="1" u="sng" dirty="0" smtClean="0"/>
              <a:t>descendent</a:t>
            </a:r>
            <a:r>
              <a:rPr lang="fr-FR" sz="2800" dirty="0" smtClean="0"/>
              <a:t> </a:t>
            </a:r>
            <a:r>
              <a:rPr lang="fr-FR" sz="2800" dirty="0" smtClean="0"/>
              <a:t>les escaliers?</a:t>
            </a:r>
          </a:p>
          <a:p>
            <a:r>
              <a:rPr lang="fr-FR" sz="3600" dirty="0" smtClean="0"/>
              <a:t>E1: </a:t>
            </a:r>
            <a:r>
              <a:rPr lang="fr-FR" sz="3600" i="1" dirty="0" smtClean="0"/>
              <a:t>Oui, Ils </a:t>
            </a:r>
            <a:r>
              <a:rPr lang="fr-FR" sz="3600" b="1" i="1" u="sng" dirty="0" smtClean="0"/>
              <a:t>descendent</a:t>
            </a:r>
            <a:r>
              <a:rPr lang="fr-FR" sz="3600" i="1" dirty="0" smtClean="0"/>
              <a:t> les escaliers.</a:t>
            </a:r>
            <a:endParaRPr lang="fr-FR" sz="3600" i="1" dirty="0"/>
          </a:p>
        </p:txBody>
      </p:sp>
      <p:pic>
        <p:nvPicPr>
          <p:cNvPr id="5122" name="Picture 2" descr="C:\Users\esmith4\AppData\Local\Microsoft\Windows\Temporary Internet Files\Content.IE5\UX5A96T0\MC90029592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344" y="34636"/>
            <a:ext cx="3595256" cy="507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218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Elodie, elle </a:t>
            </a:r>
            <a:r>
              <a:rPr lang="fr-FR" sz="3600" b="1" u="sng" dirty="0" smtClean="0"/>
              <a:t>joue</a:t>
            </a:r>
            <a:r>
              <a:rPr lang="fr-FR" sz="3600" dirty="0" smtClean="0"/>
              <a:t> au foot?</a:t>
            </a:r>
          </a:p>
          <a:p>
            <a:r>
              <a:rPr lang="fr-FR" sz="3600" dirty="0" smtClean="0"/>
              <a:t>E2: </a:t>
            </a:r>
            <a:r>
              <a:rPr lang="fr-FR" sz="3600" i="1" dirty="0" smtClean="0"/>
              <a:t>Non, elle ne </a:t>
            </a:r>
            <a:r>
              <a:rPr lang="fr-FR" sz="3600" b="1" i="1" u="sng" dirty="0" smtClean="0"/>
              <a:t>joue</a:t>
            </a:r>
            <a:r>
              <a:rPr lang="fr-FR" sz="3600" i="1" dirty="0" smtClean="0"/>
              <a:t> pas au foot.</a:t>
            </a:r>
            <a:endParaRPr lang="fr-FR" sz="3600" i="1" dirty="0"/>
          </a:p>
        </p:txBody>
      </p:sp>
      <p:pic>
        <p:nvPicPr>
          <p:cNvPr id="6146" name="Picture 2" descr="C:\Users\esmith4\AppData\Local\Microsoft\Windows\Temporary Internet Files\Content.IE5\UX5A96T0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243"/>
            <a:ext cx="5029200" cy="488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91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Chantal, elle </a:t>
            </a:r>
            <a:r>
              <a:rPr lang="fr-FR" sz="3600" b="1" u="sng" dirty="0" smtClean="0"/>
              <a:t>mange</a:t>
            </a:r>
            <a:r>
              <a:rPr lang="fr-FR" sz="3600" dirty="0" smtClean="0"/>
              <a:t> le dîner?</a:t>
            </a:r>
          </a:p>
          <a:p>
            <a:r>
              <a:rPr lang="fr-FR" sz="3600" dirty="0" smtClean="0"/>
              <a:t>E1: </a:t>
            </a:r>
            <a:r>
              <a:rPr lang="fr-FR" sz="3600" i="1" dirty="0" smtClean="0"/>
              <a:t>Non, elle ne </a:t>
            </a:r>
            <a:r>
              <a:rPr lang="fr-FR" sz="3600" b="1" i="1" u="sng" dirty="0" smtClean="0"/>
              <a:t> mange</a:t>
            </a:r>
            <a:r>
              <a:rPr lang="fr-FR" sz="3600" i="1" dirty="0" smtClean="0"/>
              <a:t> pas le dîner.</a:t>
            </a:r>
            <a:endParaRPr lang="fr-FR" sz="3600" i="1" dirty="0"/>
          </a:p>
        </p:txBody>
      </p:sp>
      <p:pic>
        <p:nvPicPr>
          <p:cNvPr id="7171" name="Picture 3" descr="C:\Users\esmith4\AppData\Local\Microsoft\Windows\Temporary Internet Files\Content.IE5\UX5A96T0\MC9003908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1007" y="-211524"/>
            <a:ext cx="5081393" cy="525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4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err="1" smtClean="0"/>
              <a:t>Posez</a:t>
            </a:r>
            <a:r>
              <a:rPr lang="en-US" sz="2400" dirty="0" smtClean="0"/>
              <a:t> </a:t>
            </a:r>
            <a:r>
              <a:rPr lang="en-US" sz="2400" dirty="0" smtClean="0"/>
              <a:t>la question </a:t>
            </a:r>
            <a:r>
              <a:rPr lang="en-US" sz="2400" dirty="0" err="1" smtClean="0"/>
              <a:t>suivante</a:t>
            </a:r>
            <a:r>
              <a:rPr lang="en-US" sz="2400" dirty="0" smtClean="0"/>
              <a:t> à la </a:t>
            </a:r>
            <a:r>
              <a:rPr lang="en-US" sz="2400" dirty="0" err="1" smtClean="0"/>
              <a:t>personne</a:t>
            </a:r>
            <a:r>
              <a:rPr lang="en-US" sz="2400" dirty="0" smtClean="0"/>
              <a:t> à </a:t>
            </a:r>
            <a:r>
              <a:rPr lang="en-US" sz="2400" dirty="0" err="1" smtClean="0"/>
              <a:t>côté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L’autre</a:t>
            </a:r>
            <a:r>
              <a:rPr lang="en-US" sz="2400" dirty="0" smtClean="0"/>
              <a:t> </a:t>
            </a:r>
            <a:r>
              <a:rPr lang="en-US" sz="2400" dirty="0" err="1" smtClean="0"/>
              <a:t>personne</a:t>
            </a:r>
            <a:r>
              <a:rPr lang="en-US" sz="2400" dirty="0" smtClean="0"/>
              <a:t> 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nommer</a:t>
            </a:r>
            <a:r>
              <a:rPr lang="en-US" sz="2400" dirty="0" smtClean="0"/>
              <a:t> TROIS (3) </a:t>
            </a:r>
            <a:r>
              <a:rPr lang="en-US" sz="2400" dirty="0" err="1" smtClean="0"/>
              <a:t>activités</a:t>
            </a:r>
            <a:r>
              <a:rPr lang="en-US" sz="2400" dirty="0" smtClean="0"/>
              <a:t> </a:t>
            </a:r>
            <a:r>
              <a:rPr lang="en-US" sz="2400" dirty="0" err="1" smtClean="0"/>
              <a:t>différentes</a:t>
            </a:r>
            <a:r>
              <a:rPr lang="en-US" sz="2400" dirty="0" smtClean="0"/>
              <a:t> </a:t>
            </a:r>
            <a:r>
              <a:rPr lang="en-US" sz="2400" dirty="0" err="1" smtClean="0"/>
              <a:t>qu</a:t>
            </a:r>
            <a:r>
              <a:rPr lang="en-US" sz="2400" dirty="0" err="1" smtClean="0"/>
              <a:t>’elle</a:t>
            </a:r>
            <a:r>
              <a:rPr lang="en-US" sz="2400" dirty="0" smtClean="0"/>
              <a:t> fait.</a:t>
            </a:r>
          </a:p>
          <a:p>
            <a:r>
              <a:rPr lang="en-US" sz="2400" dirty="0" err="1" smtClean="0"/>
              <a:t>Changez</a:t>
            </a:r>
            <a:r>
              <a:rPr lang="en-US" sz="2400" dirty="0" smtClean="0"/>
              <a:t> de </a:t>
            </a:r>
            <a:r>
              <a:rPr lang="en-US" sz="2400" dirty="0" err="1" smtClean="0"/>
              <a:t>rôle</a:t>
            </a:r>
            <a:r>
              <a:rPr lang="en-US" sz="2400" dirty="0" smtClean="0"/>
              <a:t>!</a:t>
            </a:r>
            <a:endParaRPr lang="en-US" sz="2400" dirty="0" smtClean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800" i="1" dirty="0" err="1" smtClean="0"/>
              <a:t>Qu’est-ce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que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tu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fais</a:t>
            </a:r>
            <a:r>
              <a:rPr lang="en-US" sz="4800" i="1" dirty="0" smtClean="0"/>
              <a:t> après </a:t>
            </a:r>
            <a:r>
              <a:rPr lang="en-US" sz="4800" i="1" dirty="0" err="1" smtClean="0"/>
              <a:t>l’école</a:t>
            </a:r>
            <a:r>
              <a:rPr lang="en-US" sz="4800" i="1" dirty="0" smtClean="0"/>
              <a:t>?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Les Dupont, ils </a:t>
            </a:r>
            <a:r>
              <a:rPr lang="fr-FR" sz="3600" b="1" u="sng" dirty="0" smtClean="0"/>
              <a:t>visitent</a:t>
            </a:r>
            <a:r>
              <a:rPr lang="fr-FR" sz="3600" dirty="0" smtClean="0"/>
              <a:t> Paris?</a:t>
            </a:r>
          </a:p>
          <a:p>
            <a:r>
              <a:rPr lang="fr-FR" sz="3600" dirty="0" smtClean="0"/>
              <a:t>E2: </a:t>
            </a:r>
            <a:r>
              <a:rPr lang="fr-FR" sz="3600" i="1" dirty="0" smtClean="0"/>
              <a:t>Oui, ils </a:t>
            </a:r>
            <a:r>
              <a:rPr lang="fr-FR" sz="3600" b="1" i="1" u="sng" dirty="0" smtClean="0"/>
              <a:t>visitent</a:t>
            </a:r>
            <a:r>
              <a:rPr lang="fr-FR" sz="3600" i="1" dirty="0" smtClean="0"/>
              <a:t> Paris.</a:t>
            </a:r>
            <a:endParaRPr lang="fr-FR" sz="3600" i="1" dirty="0"/>
          </a:p>
        </p:txBody>
      </p:sp>
      <p:pic>
        <p:nvPicPr>
          <p:cNvPr id="8194" name="Picture 2" descr="C:\Users\esmith4\AppData\Local\Microsoft\Windows\Temporary Internet Files\Content.IE5\7BBPLW8Y\MC9001047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8031"/>
            <a:ext cx="6106677" cy="453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vector-magz.com/wp-content/uploads/2013/06/eiffel-tower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05000"/>
            <a:ext cx="1752600" cy="3187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971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dirty="0" smtClean="0"/>
              <a:t>E2: Zoé et Claire, elles </a:t>
            </a:r>
            <a:r>
              <a:rPr lang="fr-FR" b="1" u="sng" dirty="0" smtClean="0"/>
              <a:t>regardent</a:t>
            </a:r>
            <a:r>
              <a:rPr lang="fr-FR" dirty="0" smtClean="0"/>
              <a:t> la télé?</a:t>
            </a:r>
          </a:p>
          <a:p>
            <a:r>
              <a:rPr lang="fr-FR" dirty="0" smtClean="0"/>
              <a:t>E1: </a:t>
            </a:r>
            <a:r>
              <a:rPr lang="fr-FR" i="1" dirty="0" smtClean="0"/>
              <a:t>Non, elles ne </a:t>
            </a:r>
            <a:r>
              <a:rPr lang="fr-FR" b="1" i="1" u="sng" dirty="0" smtClean="0"/>
              <a:t>regardent</a:t>
            </a:r>
            <a:r>
              <a:rPr lang="fr-FR" i="1" dirty="0" smtClean="0"/>
              <a:t> pas la télé.</a:t>
            </a:r>
            <a:endParaRPr lang="fr-FR" i="1" dirty="0"/>
          </a:p>
        </p:txBody>
      </p:sp>
      <p:pic>
        <p:nvPicPr>
          <p:cNvPr id="9220" name="Picture 4" descr="C:\Users\esmith4\AppData\Local\Microsoft\Windows\Temporary Internet Files\Content.IE5\8K89QBVU\MC900089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2504" y="1066800"/>
            <a:ext cx="5641847" cy="371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67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Alec, il </a:t>
            </a:r>
            <a:r>
              <a:rPr lang="fr-FR" sz="3600" b="1" u="sng" dirty="0" smtClean="0"/>
              <a:t>finit</a:t>
            </a:r>
            <a:r>
              <a:rPr lang="fr-FR" sz="3600" dirty="0" smtClean="0"/>
              <a:t> en premier?</a:t>
            </a:r>
          </a:p>
          <a:p>
            <a:r>
              <a:rPr lang="fr-FR" sz="3600" dirty="0" smtClean="0"/>
              <a:t>E1: </a:t>
            </a:r>
            <a:r>
              <a:rPr lang="fr-FR" sz="3600" i="1" dirty="0" smtClean="0"/>
              <a:t>Oui, il </a:t>
            </a:r>
            <a:r>
              <a:rPr lang="fr-FR" sz="3600" b="1" i="1" u="sng" dirty="0" smtClean="0"/>
              <a:t>finit</a:t>
            </a:r>
            <a:r>
              <a:rPr lang="fr-FR" sz="3600" i="1" dirty="0" smtClean="0"/>
              <a:t> en premier.</a:t>
            </a:r>
            <a:endParaRPr lang="fr-FR" sz="3600" dirty="0"/>
          </a:p>
        </p:txBody>
      </p:sp>
      <p:pic>
        <p:nvPicPr>
          <p:cNvPr id="9218" name="Picture 2" descr="C:\Users\esmith4\AppData\Local\Microsoft\Windows\Temporary Internet Files\Content.IE5\KX9CC4Z0\MC9002328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5934" y="152400"/>
            <a:ext cx="4098266" cy="46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665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M. Tremblay, il </a:t>
            </a:r>
            <a:r>
              <a:rPr lang="fr-FR" sz="3600" b="1" u="sng" dirty="0" smtClean="0"/>
              <a:t>rentre</a:t>
            </a:r>
            <a:r>
              <a:rPr lang="fr-FR" sz="3600" dirty="0" smtClean="0"/>
              <a:t> chez lui?</a:t>
            </a:r>
          </a:p>
          <a:p>
            <a:r>
              <a:rPr lang="fr-FR" sz="3600" dirty="0" smtClean="0"/>
              <a:t>E2: </a:t>
            </a:r>
            <a:r>
              <a:rPr lang="fr-FR" sz="3600" i="1" dirty="0" smtClean="0"/>
              <a:t>Oui, il </a:t>
            </a:r>
            <a:r>
              <a:rPr lang="fr-FR" sz="3600" b="1" i="1" u="sng" dirty="0" smtClean="0"/>
              <a:t>rentre</a:t>
            </a:r>
            <a:r>
              <a:rPr lang="fr-FR" sz="3600" i="1" dirty="0" smtClean="0"/>
              <a:t> chez lui.</a:t>
            </a:r>
            <a:endParaRPr lang="fr-FR" sz="3600" i="1" dirty="0"/>
          </a:p>
        </p:txBody>
      </p:sp>
      <p:pic>
        <p:nvPicPr>
          <p:cNvPr id="10242" name="Picture 2" descr="C:\Users\esmith4\AppData\Local\Microsoft\Windows\Temporary Internet Files\Content.IE5\KX9CC4Z0\MC9003317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4528980" cy="410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211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Quels sont les verbes que vous avez utilisés?</a:t>
            </a:r>
          </a:p>
          <a:p>
            <a:r>
              <a:rPr lang="fr-FR" smtClean="0"/>
              <a:t>_________________________</a:t>
            </a:r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xmlns="" val="315612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Ces verbes peuvent être divisés en trois catégories:</a:t>
            </a:r>
          </a:p>
          <a:p>
            <a:r>
              <a:rPr lang="fr-FR" smtClean="0"/>
              <a:t>Les verbes – </a:t>
            </a:r>
            <a:r>
              <a:rPr lang="fr-FR" b="1" smtClean="0"/>
              <a:t>ER</a:t>
            </a:r>
          </a:p>
          <a:p>
            <a:r>
              <a:rPr lang="fr-FR" smtClean="0"/>
              <a:t>Les verbes – </a:t>
            </a:r>
            <a:r>
              <a:rPr lang="fr-FR" b="1" smtClean="0"/>
              <a:t>IR</a:t>
            </a:r>
          </a:p>
          <a:p>
            <a:r>
              <a:rPr lang="fr-FR" smtClean="0"/>
              <a:t>Les verbs – </a:t>
            </a:r>
            <a:r>
              <a:rPr lang="fr-FR" b="1" smtClean="0"/>
              <a:t>RE</a:t>
            </a:r>
          </a:p>
          <a:p>
            <a:endParaRPr lang="fr-FR" smtClean="0"/>
          </a:p>
          <a:p>
            <a:r>
              <a:rPr lang="fr-FR" smtClean="0"/>
              <a:t>Révisons les conjugaisons!</a:t>
            </a:r>
          </a:p>
          <a:p>
            <a:r>
              <a:rPr lang="fr-FR" smtClean="0"/>
              <a:t>Sortez les notes, s’il vous plaît.</a:t>
            </a:r>
          </a:p>
          <a:p>
            <a:endParaRPr lang="fr-FR"/>
          </a:p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xmlns="" val="50389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- ER</a:t>
            </a:r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162800" cy="4114800"/>
          </a:xfrm>
        </p:spPr>
        <p:txBody>
          <a:bodyPr/>
          <a:lstStyle/>
          <a:p>
            <a:pPr eaLnBrk="1" hangingPunct="1"/>
            <a:r>
              <a:rPr lang="fr-FR" dirty="0" smtClean="0"/>
              <a:t>Pour conjuguer un verbe qui termine en –ER: (PENSER)</a:t>
            </a:r>
          </a:p>
          <a:p>
            <a:pPr lvl="1" eaLnBrk="1" hangingPunct="1"/>
            <a:r>
              <a:rPr lang="fr-FR" dirty="0" smtClean="0"/>
              <a:t>Laissez tomber –ER (PENS-)</a:t>
            </a:r>
          </a:p>
          <a:p>
            <a:pPr lvl="1" eaLnBrk="1" hangingPunct="1"/>
            <a:r>
              <a:rPr lang="fr-FR" dirty="0" smtClean="0"/>
              <a:t>Ajoutez la bonne terminaison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133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je pens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9718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e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33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tu pens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8704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/>
              <a:t>es 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3360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il pens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92608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/>
              <a:t>e 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37195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nous pens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324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ons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05400" y="41767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vous pens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324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ez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05400" y="4629150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ils pens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019800" y="4629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ent</a:t>
            </a:r>
          </a:p>
        </p:txBody>
      </p:sp>
    </p:spTree>
    <p:extLst>
      <p:ext uri="{BB962C8B-B14F-4D97-AF65-F5344CB8AC3E}">
        <p14:creationId xmlns:p14="http://schemas.microsoft.com/office/powerpoint/2010/main" xmlns="" val="392512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- </a:t>
            </a:r>
            <a:r>
              <a:rPr lang="en-US" dirty="0"/>
              <a:t>I</a:t>
            </a:r>
            <a:r>
              <a:rPr lang="en-US" dirty="0" smtClean="0"/>
              <a:t>R</a:t>
            </a:r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010400" cy="4114800"/>
          </a:xfrm>
        </p:spPr>
        <p:txBody>
          <a:bodyPr/>
          <a:lstStyle/>
          <a:p>
            <a:pPr eaLnBrk="1" hangingPunct="1"/>
            <a:r>
              <a:rPr lang="fr-FR" dirty="0" smtClean="0"/>
              <a:t>Pour conjuguer un verbe qui termine en –IR: (CHOISIR)</a:t>
            </a:r>
          </a:p>
          <a:p>
            <a:pPr lvl="1" eaLnBrk="1" hangingPunct="1"/>
            <a:r>
              <a:rPr lang="fr-FR" dirty="0" smtClean="0"/>
              <a:t>Laissez tomber –IR (CHOIS-)</a:t>
            </a:r>
          </a:p>
          <a:p>
            <a:pPr lvl="1" eaLnBrk="1" hangingPunct="1"/>
            <a:r>
              <a:rPr lang="fr-FR" dirty="0" smtClean="0"/>
              <a:t>Ajoutez la bonne terminaison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133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je </a:t>
            </a:r>
            <a:r>
              <a:rPr lang="fr-FR" dirty="0" smtClean="0"/>
              <a:t>chois</a:t>
            </a:r>
            <a:endParaRPr lang="fr-FR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7848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</a:t>
            </a:r>
            <a:endParaRPr lang="fr-FR" b="1" u="sng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33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tu chois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9372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</a:t>
            </a:r>
            <a:r>
              <a:rPr lang="fr-FR" b="1" u="sng" dirty="0" smtClean="0"/>
              <a:t> </a:t>
            </a:r>
            <a:endParaRPr lang="fr-FR" b="1" u="sng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3360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 chois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1752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it</a:t>
            </a:r>
            <a:endParaRPr lang="fr-FR" b="1" u="sng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37195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nous chois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008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issons</a:t>
            </a:r>
            <a:endParaRPr lang="fr-FR" b="1" u="sng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05400" y="41767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vous chois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008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issez</a:t>
            </a:r>
            <a:endParaRPr lang="fr-FR" b="1" u="sng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05400" y="4629150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ils chois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111240" y="4629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issent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xmlns="" val="355554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- RE</a:t>
            </a:r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086600" cy="4114800"/>
          </a:xfrm>
        </p:spPr>
        <p:txBody>
          <a:bodyPr/>
          <a:lstStyle/>
          <a:p>
            <a:pPr eaLnBrk="1" hangingPunct="1"/>
            <a:r>
              <a:rPr lang="fr-FR" dirty="0" smtClean="0"/>
              <a:t>Pour conjuguer un verbe qui termine en –RE: (ATTENDRE)</a:t>
            </a:r>
          </a:p>
          <a:p>
            <a:pPr lvl="1" eaLnBrk="1" hangingPunct="1"/>
            <a:r>
              <a:rPr lang="fr-FR" dirty="0" smtClean="0"/>
              <a:t>Laissez tomber –RE (ATTEND-)</a:t>
            </a:r>
          </a:p>
          <a:p>
            <a:pPr lvl="1" eaLnBrk="1" hangingPunct="1"/>
            <a:r>
              <a:rPr lang="fr-FR" dirty="0" smtClean="0"/>
              <a:t>Ajoutez la bonne terminaison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133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je </a:t>
            </a:r>
            <a:r>
              <a:rPr lang="fr-FR" dirty="0" smtClean="0"/>
              <a:t>attend</a:t>
            </a:r>
            <a:endParaRPr lang="fr-FR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15468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smtClean="0"/>
              <a:t>s</a:t>
            </a:r>
            <a:endParaRPr lang="fr-FR" b="1" u="sng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33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tu attend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16992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smtClean="0"/>
              <a:t>s </a:t>
            </a:r>
            <a:endParaRPr lang="fr-FR" b="1" u="sng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3360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 attend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37195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nous attend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770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ons</a:t>
            </a:r>
            <a:endParaRPr lang="fr-FR" b="1" u="sng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05400" y="41767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vous attend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770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ez</a:t>
            </a:r>
            <a:endParaRPr lang="fr-FR" b="1" u="sng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05400" y="4629150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ils attend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187440" y="4629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ent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xmlns="" val="196116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Prenez une feuille.</a:t>
            </a:r>
          </a:p>
          <a:p>
            <a:r>
              <a:rPr lang="fr-FR" smtClean="0"/>
              <a:t>Sur chaque feuille se trouvent les verbes suivants:</a:t>
            </a:r>
          </a:p>
          <a:p>
            <a:pPr lvl="1"/>
            <a:r>
              <a:rPr lang="fr-FR" smtClean="0"/>
              <a:t>DANSER</a:t>
            </a:r>
          </a:p>
          <a:p>
            <a:pPr lvl="1"/>
            <a:r>
              <a:rPr lang="fr-FR" smtClean="0"/>
              <a:t>CHOISIR</a:t>
            </a:r>
          </a:p>
          <a:p>
            <a:pPr lvl="1"/>
            <a:r>
              <a:rPr lang="fr-FR" smtClean="0"/>
              <a:t>ATTENDRE</a:t>
            </a:r>
          </a:p>
          <a:p>
            <a:pPr lvl="1"/>
            <a:r>
              <a:rPr lang="fr-FR" smtClean="0"/>
              <a:t>PARLER</a:t>
            </a:r>
          </a:p>
          <a:p>
            <a:pPr lvl="1"/>
            <a:r>
              <a:rPr lang="fr-FR" smtClean="0"/>
              <a:t>FINIR</a:t>
            </a:r>
          </a:p>
          <a:p>
            <a:pPr marL="0" indent="0">
              <a:buNone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5866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réponses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Je ___________________________</a:t>
            </a:r>
            <a:endParaRPr lang="en-US" sz="3600" i="1" dirty="0"/>
          </a:p>
          <a:p>
            <a:r>
              <a:rPr lang="en-US" sz="3600" dirty="0"/>
              <a:t>Je ___________________________</a:t>
            </a:r>
            <a:endParaRPr lang="en-US" sz="3600" i="1" dirty="0"/>
          </a:p>
          <a:p>
            <a:r>
              <a:rPr lang="en-US" sz="3600" dirty="0"/>
              <a:t>Je </a:t>
            </a:r>
            <a:r>
              <a:rPr lang="en-US" sz="3600" dirty="0" smtClean="0"/>
              <a:t>___________________________</a:t>
            </a:r>
          </a:p>
          <a:p>
            <a:endParaRPr lang="en-US" sz="3600" i="1" dirty="0"/>
          </a:p>
          <a:p>
            <a:r>
              <a:rPr lang="en-US" sz="3600" dirty="0"/>
              <a:t>Je </a:t>
            </a:r>
            <a:r>
              <a:rPr lang="en-US" sz="3600" dirty="0" smtClean="0"/>
              <a:t>___________________________</a:t>
            </a:r>
          </a:p>
          <a:p>
            <a:r>
              <a:rPr lang="en-US" sz="3600" dirty="0"/>
              <a:t>Je ___________________________</a:t>
            </a:r>
            <a:endParaRPr lang="en-US" sz="3600" i="1" dirty="0"/>
          </a:p>
          <a:p>
            <a:r>
              <a:rPr lang="en-US" sz="3600" dirty="0"/>
              <a:t>Je ___________________________</a:t>
            </a:r>
            <a:endParaRPr lang="en-US" sz="3600" i="1" dirty="0"/>
          </a:p>
          <a:p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xmlns="" val="153851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vais annoncer un sujet (je, tu, il, etc.) et un des verbes.</a:t>
            </a:r>
          </a:p>
          <a:p>
            <a:r>
              <a:rPr lang="fr-FR" dirty="0" smtClean="0"/>
              <a:t>Sur la feuille, il faut choisir la bonne conjugaison de cette combinaison.</a:t>
            </a:r>
          </a:p>
          <a:p>
            <a:r>
              <a:rPr lang="fr-FR" dirty="0" smtClean="0"/>
              <a:t>Première personne à avoir une ligne horizontale, verticale, ou diagonale, gagne!</a:t>
            </a:r>
          </a:p>
          <a:p>
            <a:r>
              <a:rPr lang="en-US" dirty="0" err="1" smtClean="0"/>
              <a:t>Allons</a:t>
            </a:r>
            <a:r>
              <a:rPr lang="en-US" dirty="0" smtClean="0"/>
              <a:t>-y!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37833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3600" dirty="0" smtClean="0"/>
              <a:t>Instructions:</a:t>
            </a:r>
            <a:endParaRPr lang="fr-FR" sz="3600" dirty="0" smtClean="0"/>
          </a:p>
          <a:p>
            <a:r>
              <a:rPr lang="fr-FR" sz="3600" dirty="0" smtClean="0"/>
              <a:t>Avec un partenaire, demandez si les personnes suivantes font l’activité indiquée.</a:t>
            </a:r>
          </a:p>
          <a:p>
            <a:r>
              <a:rPr lang="fr-FR" sz="3600" dirty="0" smtClean="0"/>
              <a:t>Utilisez l’image pour répondre </a:t>
            </a:r>
            <a:r>
              <a:rPr lang="fr-FR" sz="3600" dirty="0" smtClean="0"/>
              <a:t>affirmativement (oui…) </a:t>
            </a:r>
            <a:r>
              <a:rPr lang="fr-FR" sz="3600" dirty="0" smtClean="0"/>
              <a:t>ou </a:t>
            </a:r>
            <a:r>
              <a:rPr lang="fr-FR" sz="3600" dirty="0" smtClean="0"/>
              <a:t>négativement (non…)</a:t>
            </a:r>
            <a:endParaRPr lang="fr-FR" sz="3600" dirty="0" smtClean="0"/>
          </a:p>
          <a:p>
            <a:r>
              <a:rPr lang="fr-FR" sz="3600" dirty="0" smtClean="0"/>
              <a:t>Changez de rôle!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xmlns="" val="231467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Charles,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smtClean="0"/>
              <a:t>attend </a:t>
            </a:r>
            <a:r>
              <a:rPr lang="en-US" sz="3600" dirty="0" smtClean="0"/>
              <a:t>le bus?</a:t>
            </a:r>
          </a:p>
          <a:p>
            <a:r>
              <a:rPr lang="en-US" sz="3600" dirty="0" smtClean="0"/>
              <a:t>E2: </a:t>
            </a:r>
            <a:r>
              <a:rPr lang="en-US" sz="3600" dirty="0" err="1" smtClean="0"/>
              <a:t>Oui</a:t>
            </a:r>
            <a:r>
              <a:rPr lang="en-US" sz="3600" dirty="0" smtClean="0"/>
              <a:t>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smtClean="0"/>
              <a:t>attend</a:t>
            </a:r>
            <a:r>
              <a:rPr lang="en-US" sz="3600" dirty="0" smtClean="0"/>
              <a:t> le bus.</a:t>
            </a:r>
            <a:endParaRPr lang="en-US" sz="3600" dirty="0"/>
          </a:p>
        </p:txBody>
      </p:sp>
      <p:pic>
        <p:nvPicPr>
          <p:cNvPr id="2050" name="Picture 2" descr="C:\Users\esmith4\AppData\Local\Microsoft\Windows\Temporary Internet Files\Content.IE5\UX5A96T0\MC9003916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19200"/>
            <a:ext cx="2514600" cy="379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911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Jean-Luc,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smtClean="0"/>
              <a:t>lit</a:t>
            </a:r>
            <a:r>
              <a:rPr lang="en-US" sz="3600" dirty="0" smtClean="0"/>
              <a:t> un </a:t>
            </a:r>
            <a:r>
              <a:rPr lang="en-US" sz="3600" dirty="0" err="1" smtClean="0"/>
              <a:t>livre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Non,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i="1" dirty="0" smtClean="0"/>
              <a:t>ne</a:t>
            </a:r>
            <a:r>
              <a:rPr lang="en-US" sz="3600" dirty="0" smtClean="0"/>
              <a:t> </a:t>
            </a:r>
            <a:r>
              <a:rPr lang="en-US" sz="3600" b="1" u="sng" dirty="0" smtClean="0"/>
              <a:t>lit</a:t>
            </a:r>
            <a:r>
              <a:rPr lang="en-US" sz="3600" dirty="0" smtClean="0"/>
              <a:t> </a:t>
            </a:r>
            <a:r>
              <a:rPr lang="en-US" sz="3600" b="1" i="1" dirty="0" smtClean="0"/>
              <a:t>pas</a:t>
            </a:r>
            <a:r>
              <a:rPr lang="en-US" sz="3600" dirty="0" smtClean="0"/>
              <a:t> un </a:t>
            </a:r>
            <a:r>
              <a:rPr lang="en-US" sz="3600" dirty="0" err="1" smtClean="0"/>
              <a:t>livre</a:t>
            </a:r>
            <a:r>
              <a:rPr lang="en-US" sz="3600" dirty="0" smtClean="0"/>
              <a:t>. Il </a:t>
            </a:r>
            <a:r>
              <a:rPr lang="en-US" sz="3600" b="1" u="sng" dirty="0" smtClean="0"/>
              <a:t>fait</a:t>
            </a:r>
            <a:r>
              <a:rPr lang="en-US" sz="3600" dirty="0" smtClean="0"/>
              <a:t> du ski.</a:t>
            </a:r>
            <a:endParaRPr lang="en-US" sz="3600" dirty="0"/>
          </a:p>
        </p:txBody>
      </p:sp>
      <p:pic>
        <p:nvPicPr>
          <p:cNvPr id="3074" name="Picture 2" descr="C:\Users\esmith4\AppData\Local\Microsoft\Windows\Temporary Internet Files\Content.IE5\UX5A96T0\MC90023243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3594" y="1600200"/>
            <a:ext cx="3022006" cy="322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996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Philippe,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nage</a:t>
            </a:r>
            <a:r>
              <a:rPr lang="en-US" sz="3600" dirty="0" smtClean="0"/>
              <a:t> à la </a:t>
            </a:r>
            <a:r>
              <a:rPr lang="en-US" sz="3600" dirty="0" err="1" smtClean="0"/>
              <a:t>plage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_______________________</a:t>
            </a:r>
            <a:endParaRPr lang="en-US" sz="3600" dirty="0"/>
          </a:p>
        </p:txBody>
      </p:sp>
      <p:pic>
        <p:nvPicPr>
          <p:cNvPr id="4098" name="Picture 2" descr="C:\Users\esmith4\AppData\Local\Microsoft\Windows\Temporary Internet Files\Content.IE5\7BBPLW8Y\MC9002813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02415"/>
            <a:ext cx="8991600" cy="45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63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4876800"/>
            <a:ext cx="7620000" cy="1600200"/>
          </a:xfrm>
        </p:spPr>
        <p:txBody>
          <a:bodyPr/>
          <a:lstStyle/>
          <a:p>
            <a:r>
              <a:rPr lang="fr-FR" sz="3600" dirty="0" smtClean="0"/>
              <a:t>E2: </a:t>
            </a:r>
            <a:r>
              <a:rPr lang="fr-FR" sz="3600" dirty="0" smtClean="0"/>
              <a:t>Les hommes </a:t>
            </a:r>
            <a:r>
              <a:rPr lang="fr-FR" sz="3600" b="1" u="sng" dirty="0" smtClean="0"/>
              <a:t>descendent</a:t>
            </a:r>
            <a:r>
              <a:rPr lang="fr-FR" sz="3600" dirty="0" smtClean="0"/>
              <a:t> </a:t>
            </a:r>
            <a:r>
              <a:rPr lang="fr-FR" sz="3600" dirty="0" smtClean="0"/>
              <a:t>les escaliers?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5122" name="Picture 2" descr="C:\Users\esmith4\AppData\Local\Microsoft\Windows\Temporary Internet Files\Content.IE5\UX5A96T0\MC90029592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344" y="34636"/>
            <a:ext cx="3595256" cy="507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21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Elodie, elle </a:t>
            </a:r>
            <a:r>
              <a:rPr lang="fr-FR" sz="3600" b="1" u="sng" dirty="0" smtClean="0"/>
              <a:t>joue</a:t>
            </a:r>
            <a:r>
              <a:rPr lang="fr-FR" sz="3600" dirty="0" smtClean="0"/>
              <a:t> au foot?</a:t>
            </a:r>
          </a:p>
          <a:p>
            <a:r>
              <a:rPr lang="fr-FR" sz="3600" dirty="0" smtClean="0"/>
              <a:t>E2: _______________________</a:t>
            </a:r>
            <a:endParaRPr lang="fr-FR" sz="3600" dirty="0"/>
          </a:p>
        </p:txBody>
      </p:sp>
      <p:pic>
        <p:nvPicPr>
          <p:cNvPr id="6146" name="Picture 2" descr="C:\Users\esmith4\AppData\Local\Microsoft\Windows\Temporary Internet Files\Content.IE5\UX5A96T0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243"/>
            <a:ext cx="5029200" cy="488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91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311</TotalTime>
  <Words>691</Words>
  <Application>Microsoft Office PowerPoint</Application>
  <PresentationFormat>On-screen Show (4:3)</PresentationFormat>
  <Paragraphs>155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TP030001159</vt:lpstr>
      <vt:lpstr>Français 3</vt:lpstr>
      <vt:lpstr>INSTRUCTIONS</vt:lpstr>
      <vt:lpstr>Les réponses</vt:lpstr>
      <vt:lpstr>Pratiquons!</vt:lpstr>
      <vt:lpstr>Modèle 1</vt:lpstr>
      <vt:lpstr>Modèle 2</vt:lpstr>
      <vt:lpstr>#1</vt:lpstr>
      <vt:lpstr>#2</vt:lpstr>
      <vt:lpstr>#3</vt:lpstr>
      <vt:lpstr>#4</vt:lpstr>
      <vt:lpstr>#5</vt:lpstr>
      <vt:lpstr>#6</vt:lpstr>
      <vt:lpstr>#7</vt:lpstr>
      <vt:lpstr>#8</vt:lpstr>
      <vt:lpstr>Révisons!</vt:lpstr>
      <vt:lpstr>#1</vt:lpstr>
      <vt:lpstr>#2</vt:lpstr>
      <vt:lpstr>#3</vt:lpstr>
      <vt:lpstr>#4</vt:lpstr>
      <vt:lpstr>#5</vt:lpstr>
      <vt:lpstr>#6</vt:lpstr>
      <vt:lpstr>#7</vt:lpstr>
      <vt:lpstr>#8</vt:lpstr>
      <vt:lpstr>Les verbes</vt:lpstr>
      <vt:lpstr>Les verbes</vt:lpstr>
      <vt:lpstr>Les verbes - ER</vt:lpstr>
      <vt:lpstr>Les verbes - IR</vt:lpstr>
      <vt:lpstr>Les verbes - RE</vt:lpstr>
      <vt:lpstr>Pratiquons!</vt:lpstr>
      <vt:lpstr>Pratiquons!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EAS</cp:lastModifiedBy>
  <cp:revision>44</cp:revision>
  <dcterms:created xsi:type="dcterms:W3CDTF">2011-08-09T23:00:23Z</dcterms:created>
  <dcterms:modified xsi:type="dcterms:W3CDTF">2013-08-08T15:38:53Z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